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6" r:id="rId5"/>
    <p:sldId id="265" r:id="rId6"/>
    <p:sldId id="262" r:id="rId7"/>
    <p:sldId id="260" r:id="rId8"/>
    <p:sldId id="263" r:id="rId9"/>
    <p:sldId id="261" r:id="rId10"/>
    <p:sldId id="258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7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6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6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5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33C672-6676-49C4-982D-620B6742B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0" y="942449"/>
            <a:ext cx="6096000" cy="936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Modelling of the 3D environments with Drones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6A1E-C835-4807-9281-104EF40B6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2" r="52815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E3FE32D0-5286-45A8-BA5F-BD1FD6E68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2977" y="2135938"/>
            <a:ext cx="6247233" cy="3535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Verfasser: Julian Bialas,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Betreuer: Prof. Mario Döller,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Datum: 21.05.2021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3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19922-1EBE-4F91-803D-B52E2C92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193" y="0"/>
            <a:ext cx="9486900" cy="1371600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Simulated</a:t>
            </a:r>
            <a:r>
              <a:rPr lang="de-DE" dirty="0"/>
              <a:t> Environment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116BAED-CD81-43C1-A7DF-8B9CBE3EE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332" y="2201699"/>
            <a:ext cx="7750845" cy="43987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4A48778-24E8-4CDA-891F-44ACC9DEEECF}"/>
              </a:ext>
            </a:extLst>
          </p:cNvPr>
          <p:cNvSpPr txBox="1"/>
          <p:nvPr/>
        </p:nvSpPr>
        <p:spPr>
          <a:xfrm>
            <a:off x="1881351" y="1801790"/>
            <a:ext cx="608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ROS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simulated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67838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19922-1EBE-4F91-803D-B52E2C92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6564"/>
            <a:ext cx="9486900" cy="1371600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Simulated</a:t>
            </a:r>
            <a:r>
              <a:rPr lang="de-DE" dirty="0"/>
              <a:t> Environment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0729F6-F3B0-4054-A4C1-4B727EF6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38" y="1685241"/>
            <a:ext cx="3818265" cy="23482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362C85-FBEC-4BBC-8400-39B79FB1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62" y="1751060"/>
            <a:ext cx="3818266" cy="23216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2FB182-691C-4BA3-9F7E-22BEBF10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714" y="4445649"/>
            <a:ext cx="4024148" cy="23649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6CF7EF0-9E37-4FE3-B6CD-696D04155316}"/>
              </a:ext>
            </a:extLst>
          </p:cNvPr>
          <p:cNvSpPr txBox="1"/>
          <p:nvPr/>
        </p:nvSpPr>
        <p:spPr>
          <a:xfrm>
            <a:off x="3837590" y="4091908"/>
            <a:ext cx="194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ORB </a:t>
            </a:r>
            <a:r>
              <a:rPr lang="de-DE" dirty="0" err="1"/>
              <a:t>applied</a:t>
            </a:r>
            <a:r>
              <a:rPr lang="de-DE" dirty="0"/>
              <a:t>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77C211-213E-4B34-9D1B-8E3BB3FD0E2F}"/>
              </a:ext>
            </a:extLst>
          </p:cNvPr>
          <p:cNvSpPr txBox="1"/>
          <p:nvPr/>
        </p:nvSpPr>
        <p:spPr>
          <a:xfrm>
            <a:off x="7015655" y="1318819"/>
            <a:ext cx="458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flying</a:t>
            </a:r>
            <a:r>
              <a:rPr lang="de-DE" dirty="0"/>
              <a:t> in </a:t>
            </a:r>
            <a:r>
              <a:rPr lang="de-DE" dirty="0" err="1"/>
              <a:t>simulated</a:t>
            </a:r>
            <a:r>
              <a:rPr lang="de-DE" dirty="0"/>
              <a:t> </a:t>
            </a:r>
            <a:r>
              <a:rPr lang="de-DE" dirty="0" err="1"/>
              <a:t>envirnment</a:t>
            </a:r>
            <a:r>
              <a:rPr lang="de-DE" dirty="0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5EE172-1E41-4F6E-B88D-6F2F9D449446}"/>
              </a:ext>
            </a:extLst>
          </p:cNvPr>
          <p:cNvSpPr txBox="1"/>
          <p:nvPr/>
        </p:nvSpPr>
        <p:spPr>
          <a:xfrm>
            <a:off x="786962" y="1326826"/>
            <a:ext cx="458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574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86094-06EC-433C-9794-909D980F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Evaluation </a:t>
            </a:r>
            <a:r>
              <a:rPr lang="de-DE" dirty="0" err="1"/>
              <a:t>of</a:t>
            </a:r>
            <a:r>
              <a:rPr lang="de-DE" dirty="0"/>
              <a:t> v-Slam-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1D51D-43F0-473B-840E-CA56D38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1.1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V-SLAM-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ORB-SLAM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1.1 </a:t>
            </a:r>
            <a:r>
              <a:rPr lang="de-DE" dirty="0" err="1"/>
              <a:t>Trajectory</a:t>
            </a:r>
            <a:r>
              <a:rPr lang="de-DE" dirty="0"/>
              <a:t> Analysis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1.2 </a:t>
            </a:r>
            <a:r>
              <a:rPr lang="de-DE" dirty="0" err="1"/>
              <a:t>Pointcloud</a:t>
            </a:r>
            <a:r>
              <a:rPr lang="de-DE" dirty="0"/>
              <a:t> Analysis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1.3 Computational Time </a:t>
            </a:r>
          </a:p>
        </p:txBody>
      </p:sp>
    </p:spTree>
    <p:extLst>
      <p:ext uri="{BB962C8B-B14F-4D97-AF65-F5344CB8AC3E}">
        <p14:creationId xmlns:p14="http://schemas.microsoft.com/office/powerpoint/2010/main" val="277990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2540"/>
            <a:ext cx="9486900" cy="1371600"/>
          </a:xfrm>
        </p:spPr>
        <p:txBody>
          <a:bodyPr/>
          <a:lstStyle/>
          <a:p>
            <a:r>
              <a:rPr lang="de-DE" dirty="0"/>
              <a:t>V-SLAM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53F0D7-9FED-4068-B5B4-03118423B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591" y="2739149"/>
            <a:ext cx="4931827" cy="3917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83327-D288-439B-88CB-60A56DBD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1" y="2538248"/>
            <a:ext cx="5183702" cy="431975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D46196D-E654-4E01-972D-27FCCD422408}"/>
              </a:ext>
            </a:extLst>
          </p:cNvPr>
          <p:cNvSpPr txBox="1"/>
          <p:nvPr/>
        </p:nvSpPr>
        <p:spPr>
          <a:xfrm>
            <a:off x="478221" y="2168916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 Definition: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6E3AEA-4DDA-402D-A235-839FA904A8E6}"/>
              </a:ext>
            </a:extLst>
          </p:cNvPr>
          <p:cNvSpPr txBox="1"/>
          <p:nvPr/>
        </p:nvSpPr>
        <p:spPr>
          <a:xfrm>
            <a:off x="7062952" y="2168916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 ORB-SLAM: </a:t>
            </a:r>
          </a:p>
        </p:txBody>
      </p:sp>
    </p:spTree>
    <p:extLst>
      <p:ext uri="{BB962C8B-B14F-4D97-AF65-F5344CB8AC3E}">
        <p14:creationId xmlns:p14="http://schemas.microsoft.com/office/powerpoint/2010/main" val="236040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97230"/>
            <a:ext cx="9486900" cy="1371600"/>
          </a:xfrm>
        </p:spPr>
        <p:txBody>
          <a:bodyPr/>
          <a:lstStyle/>
          <a:p>
            <a:r>
              <a:rPr lang="de-DE" dirty="0"/>
              <a:t>EUROC DATASET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6A3A44-3560-4548-9618-D5CE889C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45" y="2042730"/>
            <a:ext cx="5289822" cy="42229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9778FF-136A-4C5D-986E-A5E3B97D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26" y="2722180"/>
            <a:ext cx="5177658" cy="330488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80764E6-0DDA-4C93-93C0-310CEDC74A2A}"/>
              </a:ext>
            </a:extLst>
          </p:cNvPr>
          <p:cNvSpPr txBox="1"/>
          <p:nvPr/>
        </p:nvSpPr>
        <p:spPr>
          <a:xfrm>
            <a:off x="6233126" y="2175641"/>
            <a:ext cx="449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 frame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00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6972"/>
            <a:ext cx="9486900" cy="1371600"/>
          </a:xfrm>
        </p:spPr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Analysis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95284-E745-4B13-A6CD-2AC1EC47643C}"/>
              </a:ext>
            </a:extLst>
          </p:cNvPr>
          <p:cNvSpPr txBox="1"/>
          <p:nvPr/>
        </p:nvSpPr>
        <p:spPr>
          <a:xfrm>
            <a:off x="194441" y="2060598"/>
            <a:ext cx="44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Flight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: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3C45D2-BD5B-4A02-A644-A69B5A91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65" y="2988138"/>
            <a:ext cx="5831924" cy="222168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1EC0E56-FF83-4DB7-AEB1-FDBFE323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" y="3001956"/>
            <a:ext cx="5831924" cy="220786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3EE41C2-8BB4-4EBF-B3A1-F9621BD9D8BF}"/>
              </a:ext>
            </a:extLst>
          </p:cNvPr>
          <p:cNvSpPr txBox="1"/>
          <p:nvPr/>
        </p:nvSpPr>
        <p:spPr>
          <a:xfrm>
            <a:off x="6115050" y="2060598"/>
            <a:ext cx="44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Flight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last </a:t>
            </a:r>
            <a:r>
              <a:rPr lang="de-DE" dirty="0" err="1"/>
              <a:t>sequence</a:t>
            </a:r>
            <a:r>
              <a:rPr lang="de-DE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46740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6972"/>
            <a:ext cx="9486900" cy="1371600"/>
          </a:xfrm>
        </p:spPr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Analysis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15F4A8-FA30-4D08-AFC7-8785CB4F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69" y="2591372"/>
            <a:ext cx="5213331" cy="36299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D3A27D-A530-4400-80D3-D8543C74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1371"/>
            <a:ext cx="6463862" cy="362997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248FC6-02BC-4F94-A856-797477FE3290}"/>
              </a:ext>
            </a:extLst>
          </p:cNvPr>
          <p:cNvSpPr txBox="1"/>
          <p:nvPr/>
        </p:nvSpPr>
        <p:spPr>
          <a:xfrm>
            <a:off x="7388773" y="2060598"/>
            <a:ext cx="364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695284-E745-4B13-A6CD-2AC1EC47643C}"/>
              </a:ext>
            </a:extLst>
          </p:cNvPr>
          <p:cNvSpPr txBox="1"/>
          <p:nvPr/>
        </p:nvSpPr>
        <p:spPr>
          <a:xfrm>
            <a:off x="194441" y="2060598"/>
            <a:ext cx="44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time: </a:t>
            </a:r>
          </a:p>
        </p:txBody>
      </p:sp>
    </p:spTree>
    <p:extLst>
      <p:ext uri="{BB962C8B-B14F-4D97-AF65-F5344CB8AC3E}">
        <p14:creationId xmlns:p14="http://schemas.microsoft.com/office/powerpoint/2010/main" val="59484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245" y="-532246"/>
            <a:ext cx="9486900" cy="1371600"/>
          </a:xfrm>
        </p:spPr>
        <p:txBody>
          <a:bodyPr/>
          <a:lstStyle/>
          <a:p>
            <a:r>
              <a:rPr lang="de-DE" dirty="0" err="1"/>
              <a:t>Pointcloud</a:t>
            </a:r>
            <a:r>
              <a:rPr lang="de-DE" dirty="0"/>
              <a:t> Analysis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0DDFC4-E252-4305-A052-810B2DD2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4" y="1780672"/>
            <a:ext cx="4719145" cy="21513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A6A491-ECCC-4B48-80CB-8450F67F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8" y="1780672"/>
            <a:ext cx="4106416" cy="21513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A2D50C-99C2-49F1-B8DF-63C3F681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586299"/>
            <a:ext cx="4106416" cy="21513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DA44B5-84DC-4F5C-87F4-40203AB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077" y="4634133"/>
            <a:ext cx="4025462" cy="21035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208AB98-0A68-4DBA-B9A4-166416C1AD91}"/>
              </a:ext>
            </a:extLst>
          </p:cNvPr>
          <p:cNvSpPr txBox="1"/>
          <p:nvPr/>
        </p:nvSpPr>
        <p:spPr>
          <a:xfrm>
            <a:off x="399394" y="1308026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Groundtruth</a:t>
            </a:r>
            <a:r>
              <a:rPr lang="de-DE" dirty="0"/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64188E0-F6D2-4A76-B93C-DF4756FCC497}"/>
              </a:ext>
            </a:extLst>
          </p:cNvPr>
          <p:cNvSpPr txBox="1"/>
          <p:nvPr/>
        </p:nvSpPr>
        <p:spPr>
          <a:xfrm>
            <a:off x="7099738" y="1378747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DSM: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E7129E-DDE1-460C-9AAE-7CD9D41E7704}"/>
              </a:ext>
            </a:extLst>
          </p:cNvPr>
          <p:cNvSpPr txBox="1"/>
          <p:nvPr/>
        </p:nvSpPr>
        <p:spPr>
          <a:xfrm>
            <a:off x="1093077" y="4216967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ORB: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01014EC-E107-4C0F-8882-7E13AC9B7D5B}"/>
              </a:ext>
            </a:extLst>
          </p:cNvPr>
          <p:cNvSpPr txBox="1"/>
          <p:nvPr/>
        </p:nvSpPr>
        <p:spPr>
          <a:xfrm>
            <a:off x="7220608" y="4216967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DSO:</a:t>
            </a:r>
          </a:p>
        </p:txBody>
      </p:sp>
    </p:spTree>
    <p:extLst>
      <p:ext uri="{BB962C8B-B14F-4D97-AF65-F5344CB8AC3E}">
        <p14:creationId xmlns:p14="http://schemas.microsoft.com/office/powerpoint/2010/main" val="166714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91813"/>
            <a:ext cx="9486900" cy="1371600"/>
          </a:xfrm>
        </p:spPr>
        <p:txBody>
          <a:bodyPr/>
          <a:lstStyle/>
          <a:p>
            <a:r>
              <a:rPr lang="de-DE" dirty="0" err="1"/>
              <a:t>Pointcloud</a:t>
            </a:r>
            <a:r>
              <a:rPr lang="de-DE" dirty="0"/>
              <a:t> Analysis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082A2-14CF-4B41-9873-868F6FFA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" y="3173422"/>
            <a:ext cx="6474372" cy="2660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D7CF91-AF88-48AC-8E37-6ACAEC8A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81" y="3415188"/>
            <a:ext cx="3161768" cy="217672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DDAC0D-19B4-43BE-87B0-45CED452E2B1}"/>
              </a:ext>
            </a:extLst>
          </p:cNvPr>
          <p:cNvSpPr txBox="1"/>
          <p:nvPr/>
        </p:nvSpPr>
        <p:spPr>
          <a:xfrm>
            <a:off x="693683" y="2542034"/>
            <a:ext cx="477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10C596-7D94-453B-85DF-54A851F46D26}"/>
              </a:ext>
            </a:extLst>
          </p:cNvPr>
          <p:cNvSpPr txBox="1"/>
          <p:nvPr/>
        </p:nvSpPr>
        <p:spPr>
          <a:xfrm>
            <a:off x="7330965" y="2542034"/>
            <a:ext cx="477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Evaluation </a:t>
            </a:r>
            <a:r>
              <a:rPr lang="de-DE" dirty="0" err="1"/>
              <a:t>error</a:t>
            </a:r>
            <a:r>
              <a:rPr lang="de-DE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3084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486900" cy="1371600"/>
          </a:xfrm>
        </p:spPr>
        <p:txBody>
          <a:bodyPr/>
          <a:lstStyle/>
          <a:p>
            <a:r>
              <a:rPr lang="de-DE" dirty="0"/>
              <a:t>Computational Time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73C4D54-4311-4630-A24C-568CFC01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22" y="1225957"/>
            <a:ext cx="3668111" cy="2554056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7C97EB-4A43-4269-A9B2-F4A6071F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42" y="4120989"/>
            <a:ext cx="3930869" cy="27370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B52AD2-BC3D-418E-BDEB-74695DF4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1" y="3155813"/>
            <a:ext cx="4516861" cy="32895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43041F-F4C7-4F51-BD47-3606A1700A82}"/>
              </a:ext>
            </a:extLst>
          </p:cNvPr>
          <p:cNvSpPr txBox="1"/>
          <p:nvPr/>
        </p:nvSpPr>
        <p:spPr>
          <a:xfrm>
            <a:off x="399393" y="2638097"/>
            <a:ext cx="22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Computational Time: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57933C-3CF8-42BC-9741-B579D845551A}"/>
              </a:ext>
            </a:extLst>
          </p:cNvPr>
          <p:cNvSpPr txBox="1"/>
          <p:nvPr/>
        </p:nvSpPr>
        <p:spPr>
          <a:xfrm>
            <a:off x="7457090" y="1035352"/>
            <a:ext cx="3515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on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positional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1137F67-AA66-4376-AB47-E170096345E8}"/>
              </a:ext>
            </a:extLst>
          </p:cNvPr>
          <p:cNvSpPr txBox="1"/>
          <p:nvPr/>
        </p:nvSpPr>
        <p:spPr>
          <a:xfrm>
            <a:off x="7267902" y="4120989"/>
            <a:ext cx="436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on </a:t>
            </a:r>
            <a:r>
              <a:rPr lang="de-DE" dirty="0" err="1"/>
              <a:t>computation</a:t>
            </a:r>
            <a:r>
              <a:rPr lang="de-DE" dirty="0"/>
              <a:t> time: </a:t>
            </a:r>
          </a:p>
        </p:txBody>
      </p:sp>
    </p:spTree>
    <p:extLst>
      <p:ext uri="{BB962C8B-B14F-4D97-AF65-F5344CB8AC3E}">
        <p14:creationId xmlns:p14="http://schemas.microsoft.com/office/powerpoint/2010/main" val="24749009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Breitbild</PresentationFormat>
  <Paragraphs>41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Goudy Old Style</vt:lpstr>
      <vt:lpstr>ClassicFrameVTI</vt:lpstr>
      <vt:lpstr>Modelling of the 3D environments with Drones</vt:lpstr>
      <vt:lpstr>1. Evaluation of v-Slam-Algorithms </vt:lpstr>
      <vt:lpstr>V-SLAM Algorithms</vt:lpstr>
      <vt:lpstr>EUROC DATASET</vt:lpstr>
      <vt:lpstr>Trajectory Analysis </vt:lpstr>
      <vt:lpstr>Trajectory Analysis </vt:lpstr>
      <vt:lpstr>Pointcloud Analysis</vt:lpstr>
      <vt:lpstr>Pointcloud Analysis</vt:lpstr>
      <vt:lpstr>Computational Time</vt:lpstr>
      <vt:lpstr>2. Simulated Environment</vt:lpstr>
      <vt:lpstr>2. Simulated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the 3D environments with Drones</dc:title>
  <dc:creator>Julian</dc:creator>
  <cp:lastModifiedBy>Julian</cp:lastModifiedBy>
  <cp:revision>26</cp:revision>
  <dcterms:created xsi:type="dcterms:W3CDTF">2021-05-21T12:25:36Z</dcterms:created>
  <dcterms:modified xsi:type="dcterms:W3CDTF">2021-05-22T06:27:21Z</dcterms:modified>
</cp:coreProperties>
</file>